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3" r:id="rId34"/>
    <p:sldId id="289" r:id="rId35"/>
    <p:sldId id="291" r:id="rId36"/>
    <p:sldId id="292" r:id="rId37"/>
    <p:sldId id="290" r:id="rId38"/>
    <p:sldId id="295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12" r:id="rId55"/>
    <p:sldId id="313" r:id="rId56"/>
    <p:sldId id="314" r:id="rId57"/>
    <p:sldId id="316" r:id="rId58"/>
    <p:sldId id="315" r:id="rId59"/>
    <p:sldId id="317" r:id="rId60"/>
    <p:sldId id="318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77339"/>
            <a:ext cx="9144000" cy="518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Adobe 繁黑體 Std B" pitchFamily="34" charset="-128"/>
                <a:ea typeface="Adobe 繁黑體 Std B" pitchFamily="34" charset="-128"/>
              </a:rPr>
              <a:t>Fusion 360</a:t>
            </a:r>
            <a:r>
              <a:rPr lang="zh-CN" altLang="en-US" dirty="0" smtClean="0">
                <a:latin typeface="Adobe 繁黑體 Std B" pitchFamily="34" charset="-128"/>
                <a:ea typeface="Adobe 繁黑體 Std B" pitchFamily="34" charset="-128"/>
              </a:rPr>
              <a:t>入门</a:t>
            </a:r>
            <a:endParaRPr lang="zh-CN" altLang="en-US" dirty="0"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49715" y="692695"/>
            <a:ext cx="6400800" cy="484643"/>
          </a:xfrm>
        </p:spPr>
        <p:txBody>
          <a:bodyPr>
            <a:normAutofit/>
          </a:bodyPr>
          <a:lstStyle/>
          <a:p>
            <a:pPr algn="r"/>
            <a:r>
              <a:rPr lang="zh-CN" altLang="en-US" sz="2400" b="1" i="1" dirty="0" smtClean="0">
                <a:solidFill>
                  <a:schemeClr val="tx1"/>
                </a:solidFill>
              </a:rPr>
              <a:t>王  衡  </a:t>
            </a:r>
            <a:r>
              <a:rPr lang="en-US" altLang="zh-CN" sz="2400" b="1" i="1" dirty="0" smtClean="0">
                <a:solidFill>
                  <a:schemeClr val="tx1"/>
                </a:solidFill>
              </a:rPr>
              <a:t>183 8240 6924</a:t>
            </a:r>
            <a:endParaRPr lang="zh-CN" altLang="en-US" sz="24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0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84342"/>
            <a:ext cx="8389410" cy="494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拖拽白色小方格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000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调整圆柱体顶端方向</a:t>
            </a:r>
            <a:endParaRPr lang="zh-CN" altLang="en-US" sz="2400" b="1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43618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93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按住</a:t>
            </a:r>
            <a:r>
              <a:rPr lang="en-US" altLang="zh-CN" sz="2400" b="1" dirty="0" smtClean="0"/>
              <a:t>AIT</a:t>
            </a:r>
            <a:r>
              <a:rPr lang="zh-CN" altLang="en-US" sz="2400" b="1" dirty="0" smtClean="0"/>
              <a:t>，鼠标拖动白色小方块延伸圆柱体，分几次操作得到弯曲圆柱</a:t>
            </a:r>
            <a:endParaRPr lang="zh-CN" altLang="en-US" sz="24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63419"/>
            <a:ext cx="8424936" cy="49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491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结束造型</a:t>
            </a:r>
            <a:endParaRPr lang="zh-CN" altLang="en-US" sz="24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33820"/>
            <a:ext cx="8352928" cy="491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49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影藏实体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（底座）→面片</a:t>
            </a:r>
            <a:endParaRPr lang="zh-CN" altLang="en-US" sz="2400" b="1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68952" cy="504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49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“创建”→“面片”，将圆柱的两端修补</a:t>
            </a:r>
            <a:endParaRPr lang="zh-CN" altLang="en-US" sz="24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604448" cy="506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49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“修改”→“缝合”，分别点击圆柱体和两端的面片后确定</a:t>
            </a:r>
            <a:endParaRPr lang="zh-CN" altLang="en-US" sz="24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80366"/>
            <a:ext cx="8640688" cy="508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962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“模型”→“创建造型”，在上端面创建圆柱体</a:t>
            </a:r>
            <a:endParaRPr lang="zh-CN" altLang="en-US" sz="2400" b="1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680713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04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/>
              <a:t>编辑形状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08198"/>
            <a:ext cx="8640960" cy="508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92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/>
              <a:t>编辑形状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21009"/>
            <a:ext cx="8640960" cy="508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55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造型台灯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0"/>
            <a:ext cx="8424936" cy="49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716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/>
              <a:t>编辑形状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97595"/>
            <a:ext cx="8712696" cy="513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50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编辑形状</a:t>
            </a:r>
            <a:endParaRPr lang="zh-CN" altLang="en-US" sz="2400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680715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974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双击灯罩，“修改”→“加厚”，厚度</a:t>
            </a:r>
            <a:r>
              <a:rPr lang="en-US" altLang="zh-CN" sz="2400" b="1" dirty="0" smtClean="0"/>
              <a:t>-0.5mm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65788"/>
            <a:ext cx="8712968" cy="513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666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“修改”→“匹配”，对灯罩和圆柱的连接处进行匹配，然后“完成造型”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712968" cy="513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095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右视图→“草图”→“样条曲线”，完成画线后终止草图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4" y="1453137"/>
            <a:ext cx="8784704" cy="521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36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“构造”→“沿路径的平面”，沿着曲线拖动平面到线头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95387"/>
            <a:ext cx="8784976" cy="5173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7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“草图”→在构造的平面上，以线头为中心画圆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32071"/>
            <a:ext cx="8892480" cy="5237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72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“创建”→“扫擦”，以上一步所画圆为“轮廓”，以曲线为“路劲”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892480" cy="523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7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“修改”→“合并”，“目标实体”选灯柱，刀具选细线，“操作”选“剪切”，</a:t>
            </a:r>
            <a:r>
              <a:rPr lang="zh-CN" altLang="en-US" sz="2400" b="1" dirty="0"/>
              <a:t>勾选</a:t>
            </a:r>
            <a:r>
              <a:rPr lang="zh-CN" altLang="en-US" sz="2400" b="1" dirty="0" smtClean="0"/>
              <a:t>“保留刀具”项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12334"/>
            <a:ext cx="8878464" cy="522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7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在灯柱上端面，“草图”→“圆”，画一个圆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24985"/>
            <a:ext cx="8856984" cy="521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7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模型→创建→圆柱体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02557"/>
            <a:ext cx="8208912" cy="483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976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隐藏灯罩，“创建”→“拉伸”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4" y="1484784"/>
            <a:ext cx="892524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7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隐藏灯柱，“修改”→“倒角”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484783"/>
            <a:ext cx="8892480" cy="5237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484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“创建”→“拉伸”，</a:t>
            </a:r>
            <a:r>
              <a:rPr lang="zh-CN" altLang="en-US" sz="2400" b="1" dirty="0"/>
              <a:t>操作项选“新建实体”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6" y="1482736"/>
            <a:ext cx="8928720" cy="525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063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“创建”→“螺纹”，勾选“实体化”选项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2575"/>
            <a:ext cx="8928992" cy="525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512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“创建”→“螺旋”，操作项选“新建实体”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4985"/>
            <a:ext cx="8856984" cy="521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142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右击灯座→“外观”，选择材料“塑料”→“不透明”，将所需材料拖到灯座表面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1152"/>
            <a:ext cx="8812555" cy="519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51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同样的方法，给灯管和螺纹分别选择材料。灯管材料在“其它”→“发射”库中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2575"/>
            <a:ext cx="8928992" cy="525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51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恢复灯柱和灯罩的显示，给灯柱选黄铜材料，给底座选胡桃木材料，给电线选择黑色塑料，给按钮选择黑色光泽塑料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52977"/>
            <a:ext cx="8979248" cy="528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51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螺丝刀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9144000" cy="532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52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51067"/>
            <a:ext cx="9036496" cy="5322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“草图”，直线及样条曲线画出轮廓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36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05988"/>
            <a:ext cx="8352656" cy="491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修改→拔模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97183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“创建”→“旋转”，以草图为轮廓，草图的长边为轴旋转</a:t>
            </a:r>
            <a:r>
              <a:rPr lang="en-US" altLang="zh-CN" sz="2400" b="1" dirty="0" smtClean="0"/>
              <a:t>360°</a:t>
            </a:r>
            <a:r>
              <a:rPr lang="zh-CN" altLang="en-US" sz="2400" b="1" dirty="0" smtClean="0"/>
              <a:t>得到实体</a:t>
            </a:r>
            <a:endParaRPr lang="zh-CN" altLang="en-US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986240" cy="529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475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“草图”，在端面上画小圆</a:t>
            </a:r>
            <a:endParaRPr lang="zh-CN" altLang="en-US" sz="24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484784"/>
            <a:ext cx="9036496" cy="532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19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“草图”，在端面上画小圆</a:t>
            </a:r>
            <a:endParaRPr lang="zh-CN" altLang="en-US" sz="24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484784"/>
            <a:ext cx="9036496" cy="532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61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“创建”→“拉伸”，“操作”项选剪切，切割防滑槽</a:t>
            </a:r>
            <a:endParaRPr lang="zh-CN" altLang="en-US" sz="24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65559"/>
            <a:ext cx="9080148" cy="5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927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“创建”→“阵列”→“环形阵列”，以切割槽为对象，柱体为中心点，“阵列类型”选阵列面</a:t>
            </a:r>
            <a:endParaRPr lang="zh-CN" altLang="en-US" sz="2400" b="1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2" y="1484783"/>
            <a:ext cx="9122786" cy="53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9532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“创建”→“阵列”→“环形阵列”，以切割槽为对象，柱体为中心点，“阵列类型”选阵列面</a:t>
            </a:r>
            <a:endParaRPr lang="zh-CN" altLang="en-US" sz="24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" y="1542300"/>
            <a:ext cx="9050992" cy="527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361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“修改”→“圆角”，对防滑槽的边缘倒圆角</a:t>
            </a:r>
            <a:endParaRPr lang="zh-CN" altLang="en-US" sz="24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" y="1484784"/>
            <a:ext cx="9105063" cy="530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736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“草图”→“圆”→“中心直径圆”，画圆</a:t>
            </a:r>
            <a:endParaRPr lang="zh-CN" altLang="en-US" sz="2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8134"/>
            <a:ext cx="9144000" cy="5325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627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“创建”→“拉伸”，“方向”选“两侧”，“操作”选“新建实体”</a:t>
            </a:r>
            <a:endParaRPr lang="zh-CN" altLang="en-US" sz="24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44762"/>
            <a:ext cx="9046765" cy="5268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823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“修改”→“合并”，“目标实体”选刀柄，“刀具”选刀柱，“操作”选“剪切”，保留刀具</a:t>
            </a:r>
            <a:endParaRPr lang="zh-CN" altLang="en-US" sz="24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7" y="1527447"/>
            <a:ext cx="9076497" cy="528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041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52928" cy="491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修改→圆角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54287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“草图”，在刀头面画等腰直角三角形</a:t>
            </a:r>
            <a:endParaRPr lang="zh-CN" altLang="en-US" sz="2400" b="1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0743"/>
            <a:ext cx="9036496" cy="526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035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“创建”→“拉伸”，拖动扫掠斜角得到锥形刀头</a:t>
            </a:r>
            <a:endParaRPr lang="zh-CN" altLang="en-US" sz="24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806"/>
            <a:ext cx="9108504" cy="530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284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7672"/>
            <a:ext cx="9144794" cy="532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“创建”→“拉伸”，调整扫掠斜角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6285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“创建”→“拉伸”，调整扫掠斜角</a:t>
            </a:r>
            <a:endParaRPr lang="zh-CN" altLang="en-US" sz="24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8135"/>
            <a:ext cx="9144000" cy="532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467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8134"/>
            <a:ext cx="9144000" cy="5325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“创建”→“拉伸”，调整扫掠斜角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9582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“创建”→“阵列”→“矩形阵列”，得到完整的十字刀头</a:t>
            </a:r>
            <a:endParaRPr lang="zh-CN" altLang="en-US" sz="24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" y="1497224"/>
            <a:ext cx="9128393" cy="531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020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“草图”→“圆”→“同心圆”</a:t>
            </a:r>
            <a:endParaRPr lang="zh-CN" altLang="en-US" sz="2400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5325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796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“创建”→“旋转”，旋转方式选“剪切”</a:t>
            </a:r>
            <a:endParaRPr lang="zh-CN" altLang="en-US" sz="2400" b="1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10" y="1474501"/>
            <a:ext cx="9167410" cy="533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128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“修改”→“圆角”</a:t>
            </a:r>
            <a:endParaRPr lang="zh-CN" altLang="en-US" sz="2400" b="1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" y="1502827"/>
            <a:ext cx="9118773" cy="531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932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材料外观</a:t>
            </a:r>
            <a:endParaRPr lang="zh-CN" altLang="en-US" sz="2400" b="1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" y="1488275"/>
            <a:ext cx="9143759" cy="532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3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33980"/>
            <a:ext cx="8352656" cy="491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模型→创建→造型→创建→圆柱体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9799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Thank You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38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98532" cy="488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双击圆柱体下端线→右击鼠标→编辑形状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117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52928" cy="491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拖拽蓝色圆点改变圆柱体大小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2913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571599"/>
            <a:ext cx="8424936" cy="49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/>
              <a:t>选择右视图→双击圆柱体顶部线→编辑形状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0512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588</Words>
  <Application>Microsoft Office PowerPoint</Application>
  <PresentationFormat>全屏显示(4:3)</PresentationFormat>
  <Paragraphs>61</Paragraphs>
  <Slides>60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Fusion 360入门</vt:lpstr>
      <vt:lpstr>造型台灯</vt:lpstr>
      <vt:lpstr>模型→创建→圆柱体</vt:lpstr>
      <vt:lpstr>修改→拔模</vt:lpstr>
      <vt:lpstr>修改→圆角</vt:lpstr>
      <vt:lpstr>模型→创建→造型→创建→圆柱体</vt:lpstr>
      <vt:lpstr>双击圆柱体下端线→右击鼠标→编辑形状</vt:lpstr>
      <vt:lpstr>拖拽蓝色圆点改变圆柱体大小</vt:lpstr>
      <vt:lpstr>选择右视图→双击圆柱体顶部线→编辑形状</vt:lpstr>
      <vt:lpstr>拖拽白色小方格</vt:lpstr>
      <vt:lpstr>调整圆柱体顶端方向</vt:lpstr>
      <vt:lpstr>按住AIT，鼠标拖动白色小方块延伸圆柱体，分几次操作得到弯曲圆柱</vt:lpstr>
      <vt:lpstr>结束造型</vt:lpstr>
      <vt:lpstr>影藏实体1（底座）→面片</vt:lpstr>
      <vt:lpstr>“创建”→“面片”，将圆柱的两端修补</vt:lpstr>
      <vt:lpstr>“修改”→“缝合”，分别点击圆柱体和两端的面片后确定</vt:lpstr>
      <vt:lpstr>“模型”→“创建造型”，在上端面创建圆柱体</vt:lpstr>
      <vt:lpstr>编辑形状</vt:lpstr>
      <vt:lpstr>编辑形状</vt:lpstr>
      <vt:lpstr>编辑形状</vt:lpstr>
      <vt:lpstr>编辑形状</vt:lpstr>
      <vt:lpstr>双击灯罩，“修改”→“加厚”，厚度-0.5mm</vt:lpstr>
      <vt:lpstr>“修改”→“匹配”，对灯罩和圆柱的连接处进行匹配，然后“完成造型”</vt:lpstr>
      <vt:lpstr>右视图→“草图”→“样条曲线”，完成画线后终止草图</vt:lpstr>
      <vt:lpstr>“构造”→“沿路径的平面”，沿着曲线拖动平面到线头</vt:lpstr>
      <vt:lpstr>“草图”→在构造的平面上，以线头为中心画圆</vt:lpstr>
      <vt:lpstr>“创建”→“扫擦”，以上一步所画圆为“轮廓”，以曲线为“路劲”</vt:lpstr>
      <vt:lpstr>“修改”→“合并”，“目标实体”选灯柱，刀具选细线，“操作”选“剪切”，勾选“保留刀具”项</vt:lpstr>
      <vt:lpstr>在灯柱上端面，“草图”→“圆”，画一个圆</vt:lpstr>
      <vt:lpstr>隐藏灯罩，“创建”→“拉伸”</vt:lpstr>
      <vt:lpstr>隐藏灯柱，“修改”→“倒角”</vt:lpstr>
      <vt:lpstr>“创建”→“拉伸”，操作项选“新建实体”</vt:lpstr>
      <vt:lpstr>“创建”→“螺纹”，勾选“实体化”选项</vt:lpstr>
      <vt:lpstr>“创建”→“螺旋”，操作项选“新建实体”</vt:lpstr>
      <vt:lpstr>右击灯座→“外观”，选择材料“塑料”→“不透明”，将所需材料拖到灯座表面</vt:lpstr>
      <vt:lpstr>同样的方法，给灯管和螺纹分别选择材料。灯管材料在“其它”→“发射”库中</vt:lpstr>
      <vt:lpstr>恢复灯柱和灯罩的显示，给灯柱选黄铜材料，给底座选胡桃木材料，给电线选择黑色塑料，给按钮选择黑色光泽塑料</vt:lpstr>
      <vt:lpstr>螺丝刀</vt:lpstr>
      <vt:lpstr>“草图”，直线及样条曲线画出轮廓</vt:lpstr>
      <vt:lpstr>“创建”→“旋转”，以草图为轮廓，草图的长边为轴旋转360°得到实体</vt:lpstr>
      <vt:lpstr>“草图”，在端面上画小圆</vt:lpstr>
      <vt:lpstr>“草图”，在端面上画小圆</vt:lpstr>
      <vt:lpstr>“创建”→“拉伸”，“操作”项选剪切，切割防滑槽</vt:lpstr>
      <vt:lpstr>“创建”→“阵列”→“环形阵列”，以切割槽为对象，柱体为中心点，“阵列类型”选阵列面</vt:lpstr>
      <vt:lpstr>“创建”→“阵列”→“环形阵列”，以切割槽为对象，柱体为中心点，“阵列类型”选阵列面</vt:lpstr>
      <vt:lpstr>“修改”→“圆角”，对防滑槽的边缘倒圆角</vt:lpstr>
      <vt:lpstr>“草图”→“圆”→“中心直径圆”，画圆</vt:lpstr>
      <vt:lpstr>“创建”→“拉伸”，“方向”选“两侧”，“操作”选“新建实体”</vt:lpstr>
      <vt:lpstr>“修改”→“合并”，“目标实体”选刀柄，“刀具”选刀柱，“操作”选“剪切”，保留刀具</vt:lpstr>
      <vt:lpstr>“草图”，在刀头面画等腰直角三角形</vt:lpstr>
      <vt:lpstr>“创建”→“拉伸”，拖动扫掠斜角得到锥形刀头</vt:lpstr>
      <vt:lpstr>“创建”→“拉伸”，调整扫掠斜角</vt:lpstr>
      <vt:lpstr>“创建”→“拉伸”，调整扫掠斜角</vt:lpstr>
      <vt:lpstr>“创建”→“拉伸”，调整扫掠斜角</vt:lpstr>
      <vt:lpstr>“创建”→“阵列”→“矩形阵列”，得到完整的十字刀头</vt:lpstr>
      <vt:lpstr>“草图”→“圆”→“同心圆”</vt:lpstr>
      <vt:lpstr>“创建”→“旋转”，旋转方式选“剪切”</vt:lpstr>
      <vt:lpstr>“修改”→“圆角”</vt:lpstr>
      <vt:lpstr>材料外观</vt:lpstr>
      <vt:lpstr>Thank You！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Fusion 360入门</dc:title>
  <dc:creator>王衡</dc:creator>
  <cp:lastModifiedBy>maker</cp:lastModifiedBy>
  <cp:revision>58</cp:revision>
  <dcterms:created xsi:type="dcterms:W3CDTF">2016-03-08T12:47:53Z</dcterms:created>
  <dcterms:modified xsi:type="dcterms:W3CDTF">2016-03-12T05:27:17Z</dcterms:modified>
</cp:coreProperties>
</file>